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4"/>
  </p:sldMasterIdLst>
  <p:sldIdLst>
    <p:sldId id="256" r:id="rId5"/>
    <p:sldId id="660" r:id="rId6"/>
    <p:sldId id="661" r:id="rId7"/>
    <p:sldId id="662" r:id="rId8"/>
    <p:sldId id="663" r:id="rId9"/>
    <p:sldId id="664" r:id="rId10"/>
    <p:sldId id="665" r:id="rId11"/>
    <p:sldId id="666" r:id="rId12"/>
    <p:sldId id="667" r:id="rId13"/>
    <p:sldId id="668" r:id="rId14"/>
    <p:sldId id="669" r:id="rId15"/>
    <p:sldId id="670" r:id="rId16"/>
    <p:sldId id="671" r:id="rId17"/>
    <p:sldId id="672" r:id="rId18"/>
    <p:sldId id="673" r:id="rId19"/>
    <p:sldId id="674" r:id="rId20"/>
    <p:sldId id="675" r:id="rId21"/>
    <p:sldId id="676" r:id="rId22"/>
    <p:sldId id="677" r:id="rId23"/>
    <p:sldId id="678" r:id="rId24"/>
    <p:sldId id="679" r:id="rId25"/>
    <p:sldId id="680" r:id="rId26"/>
    <p:sldId id="681" r:id="rId27"/>
    <p:sldId id="68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28E114-4C32-4CDC-8BCB-7F493F785582}" v="18" dt="2020-01-06T02:44:26.0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nnajee Rao" userId="49983844-979a-4064-bc28-8953d721f77d" providerId="ADAL" clId="{CF28E114-4C32-4CDC-8BCB-7F493F785582}"/>
    <pc:docChg chg="undo redo custSel modSld">
      <pc:chgData name="Chinnajee Rao" userId="49983844-979a-4064-bc28-8953d721f77d" providerId="ADAL" clId="{CF28E114-4C32-4CDC-8BCB-7F493F785582}" dt="2020-01-06T02:44:35.918" v="46" actId="14100"/>
      <pc:docMkLst>
        <pc:docMk/>
      </pc:docMkLst>
      <pc:sldChg chg="addSp delSp modSp">
        <pc:chgData name="Chinnajee Rao" userId="49983844-979a-4064-bc28-8953d721f77d" providerId="ADAL" clId="{CF28E114-4C32-4CDC-8BCB-7F493F785582}" dt="2020-01-06T02:35:28.163" v="6" actId="1076"/>
        <pc:sldMkLst>
          <pc:docMk/>
          <pc:sldMk cId="3664913169" sldId="256"/>
        </pc:sldMkLst>
        <pc:picChg chg="add del">
          <ac:chgData name="Chinnajee Rao" userId="49983844-979a-4064-bc28-8953d721f77d" providerId="ADAL" clId="{CF28E114-4C32-4CDC-8BCB-7F493F785582}" dt="2020-01-06T02:34:53.764" v="2"/>
          <ac:picMkLst>
            <pc:docMk/>
            <pc:sldMk cId="3664913169" sldId="256"/>
            <ac:picMk id="4" creationId="{702C6766-203A-4418-A813-BC7395B66A9D}"/>
          </ac:picMkLst>
        </pc:picChg>
        <pc:picChg chg="add mod">
          <ac:chgData name="Chinnajee Rao" userId="49983844-979a-4064-bc28-8953d721f77d" providerId="ADAL" clId="{CF28E114-4C32-4CDC-8BCB-7F493F785582}" dt="2020-01-06T02:35:28.163" v="6" actId="1076"/>
          <ac:picMkLst>
            <pc:docMk/>
            <pc:sldMk cId="3664913169" sldId="256"/>
            <ac:picMk id="5" creationId="{4732F3FA-78FE-43FE-8ED3-CD994E290FD0}"/>
          </ac:picMkLst>
        </pc:picChg>
      </pc:sldChg>
      <pc:sldChg chg="addSp delSp modSp">
        <pc:chgData name="Chinnajee Rao" userId="49983844-979a-4064-bc28-8953d721f77d" providerId="ADAL" clId="{CF28E114-4C32-4CDC-8BCB-7F493F785582}" dt="2020-01-06T02:36:04.567" v="11" actId="14100"/>
        <pc:sldMkLst>
          <pc:docMk/>
          <pc:sldMk cId="4156517" sldId="660"/>
        </pc:sldMkLst>
        <pc:picChg chg="del">
          <ac:chgData name="Chinnajee Rao" userId="49983844-979a-4064-bc28-8953d721f77d" providerId="ADAL" clId="{CF28E114-4C32-4CDC-8BCB-7F493F785582}" dt="2020-01-06T02:35:33.607" v="7"/>
          <ac:picMkLst>
            <pc:docMk/>
            <pc:sldMk cId="4156517" sldId="660"/>
            <ac:picMk id="4" creationId="{646B0D6C-A2B4-48CA-ADC0-97FDEEF81563}"/>
          </ac:picMkLst>
        </pc:picChg>
        <pc:picChg chg="add mod">
          <ac:chgData name="Chinnajee Rao" userId="49983844-979a-4064-bc28-8953d721f77d" providerId="ADAL" clId="{CF28E114-4C32-4CDC-8BCB-7F493F785582}" dt="2020-01-06T02:36:04.567" v="11" actId="14100"/>
          <ac:picMkLst>
            <pc:docMk/>
            <pc:sldMk cId="4156517" sldId="660"/>
            <ac:picMk id="5" creationId="{231F198F-9CF6-42BF-9A16-0D2B75B016CB}"/>
          </ac:picMkLst>
        </pc:picChg>
      </pc:sldChg>
      <pc:sldChg chg="addSp delSp modSp">
        <pc:chgData name="Chinnajee Rao" userId="49983844-979a-4064-bc28-8953d721f77d" providerId="ADAL" clId="{CF28E114-4C32-4CDC-8BCB-7F493F785582}" dt="2020-01-06T02:36:55.747" v="16" actId="14100"/>
        <pc:sldMkLst>
          <pc:docMk/>
          <pc:sldMk cId="2565048225" sldId="661"/>
        </pc:sldMkLst>
        <pc:picChg chg="add mod">
          <ac:chgData name="Chinnajee Rao" userId="49983844-979a-4064-bc28-8953d721f77d" providerId="ADAL" clId="{CF28E114-4C32-4CDC-8BCB-7F493F785582}" dt="2020-01-06T02:36:55.747" v="16" actId="14100"/>
          <ac:picMkLst>
            <pc:docMk/>
            <pc:sldMk cId="2565048225" sldId="661"/>
            <ac:picMk id="4" creationId="{4EA35C71-BA61-4F1D-A12A-3485AC756267}"/>
          </ac:picMkLst>
        </pc:picChg>
        <pc:picChg chg="del">
          <ac:chgData name="Chinnajee Rao" userId="49983844-979a-4064-bc28-8953d721f77d" providerId="ADAL" clId="{CF28E114-4C32-4CDC-8BCB-7F493F785582}" dt="2020-01-06T02:36:08.760" v="12"/>
          <ac:picMkLst>
            <pc:docMk/>
            <pc:sldMk cId="2565048225" sldId="661"/>
            <ac:picMk id="5" creationId="{4DF49CD4-A581-4810-B9D3-D4D739D6D618}"/>
          </ac:picMkLst>
        </pc:picChg>
      </pc:sldChg>
      <pc:sldChg chg="addSp delSp modSp">
        <pc:chgData name="Chinnajee Rao" userId="49983844-979a-4064-bc28-8953d721f77d" providerId="ADAL" clId="{CF28E114-4C32-4CDC-8BCB-7F493F785582}" dt="2020-01-06T02:39:44.963" v="23" actId="14100"/>
        <pc:sldMkLst>
          <pc:docMk/>
          <pc:sldMk cId="2029654096" sldId="662"/>
        </pc:sldMkLst>
        <pc:picChg chg="del">
          <ac:chgData name="Chinnajee Rao" userId="49983844-979a-4064-bc28-8953d721f77d" providerId="ADAL" clId="{CF28E114-4C32-4CDC-8BCB-7F493F785582}" dt="2020-01-06T02:37:01.098" v="17"/>
          <ac:picMkLst>
            <pc:docMk/>
            <pc:sldMk cId="2029654096" sldId="662"/>
            <ac:picMk id="4" creationId="{9A479828-2B53-4A45-83D6-58F14C0AC5F3}"/>
          </ac:picMkLst>
        </pc:picChg>
        <pc:picChg chg="add del">
          <ac:chgData name="Chinnajee Rao" userId="49983844-979a-4064-bc28-8953d721f77d" providerId="ADAL" clId="{CF28E114-4C32-4CDC-8BCB-7F493F785582}" dt="2020-01-06T02:37:44.263" v="19"/>
          <ac:picMkLst>
            <pc:docMk/>
            <pc:sldMk cId="2029654096" sldId="662"/>
            <ac:picMk id="5" creationId="{8B3DAA28-7405-40D2-A0BE-9B3452E6B2C1}"/>
          </ac:picMkLst>
        </pc:picChg>
        <pc:picChg chg="add mod">
          <ac:chgData name="Chinnajee Rao" userId="49983844-979a-4064-bc28-8953d721f77d" providerId="ADAL" clId="{CF28E114-4C32-4CDC-8BCB-7F493F785582}" dt="2020-01-06T02:39:44.963" v="23" actId="14100"/>
          <ac:picMkLst>
            <pc:docMk/>
            <pc:sldMk cId="2029654096" sldId="662"/>
            <ac:picMk id="6" creationId="{FD2F16D2-C079-41AA-A1D4-3CEE5D6B138A}"/>
          </ac:picMkLst>
        </pc:picChg>
      </pc:sldChg>
      <pc:sldChg chg="addSp delSp modSp">
        <pc:chgData name="Chinnajee Rao" userId="49983844-979a-4064-bc28-8953d721f77d" providerId="ADAL" clId="{CF28E114-4C32-4CDC-8BCB-7F493F785582}" dt="2020-01-06T02:40:59.452" v="29" actId="14100"/>
        <pc:sldMkLst>
          <pc:docMk/>
          <pc:sldMk cId="817883775" sldId="663"/>
        </pc:sldMkLst>
        <pc:picChg chg="del">
          <ac:chgData name="Chinnajee Rao" userId="49983844-979a-4064-bc28-8953d721f77d" providerId="ADAL" clId="{CF28E114-4C32-4CDC-8BCB-7F493F785582}" dt="2020-01-06T02:39:51.392" v="24"/>
          <ac:picMkLst>
            <pc:docMk/>
            <pc:sldMk cId="817883775" sldId="663"/>
            <ac:picMk id="4" creationId="{FEB80FA0-2364-4747-BE3D-49015E6BBDD8}"/>
          </ac:picMkLst>
        </pc:picChg>
        <pc:picChg chg="add mod">
          <ac:chgData name="Chinnajee Rao" userId="49983844-979a-4064-bc28-8953d721f77d" providerId="ADAL" clId="{CF28E114-4C32-4CDC-8BCB-7F493F785582}" dt="2020-01-06T02:40:59.452" v="29" actId="14100"/>
          <ac:picMkLst>
            <pc:docMk/>
            <pc:sldMk cId="817883775" sldId="663"/>
            <ac:picMk id="5" creationId="{A06FC798-2F5C-4F18-915C-A0D20EAE4075}"/>
          </ac:picMkLst>
        </pc:picChg>
      </pc:sldChg>
      <pc:sldChg chg="addSp delSp modSp">
        <pc:chgData name="Chinnajee Rao" userId="49983844-979a-4064-bc28-8953d721f77d" providerId="ADAL" clId="{CF28E114-4C32-4CDC-8BCB-7F493F785582}" dt="2020-01-06T02:41:48.693" v="35" actId="14100"/>
        <pc:sldMkLst>
          <pc:docMk/>
          <pc:sldMk cId="3708966808" sldId="664"/>
        </pc:sldMkLst>
        <pc:picChg chg="del">
          <ac:chgData name="Chinnajee Rao" userId="49983844-979a-4064-bc28-8953d721f77d" providerId="ADAL" clId="{CF28E114-4C32-4CDC-8BCB-7F493F785582}" dt="2020-01-06T02:41:06.602" v="30"/>
          <ac:picMkLst>
            <pc:docMk/>
            <pc:sldMk cId="3708966808" sldId="664"/>
            <ac:picMk id="4" creationId="{290E17F8-7ABA-4A4E-A220-6BACFEB0C790}"/>
          </ac:picMkLst>
        </pc:picChg>
        <pc:picChg chg="add mod">
          <ac:chgData name="Chinnajee Rao" userId="49983844-979a-4064-bc28-8953d721f77d" providerId="ADAL" clId="{CF28E114-4C32-4CDC-8BCB-7F493F785582}" dt="2020-01-06T02:41:48.693" v="35" actId="14100"/>
          <ac:picMkLst>
            <pc:docMk/>
            <pc:sldMk cId="3708966808" sldId="664"/>
            <ac:picMk id="5" creationId="{FE037377-50E4-47B3-965C-357A52E4847B}"/>
          </ac:picMkLst>
        </pc:picChg>
      </pc:sldChg>
      <pc:sldChg chg="addSp delSp modSp">
        <pc:chgData name="Chinnajee Rao" userId="49983844-979a-4064-bc28-8953d721f77d" providerId="ADAL" clId="{CF28E114-4C32-4CDC-8BCB-7F493F785582}" dt="2020-01-06T02:43:14.011" v="42" actId="14100"/>
        <pc:sldMkLst>
          <pc:docMk/>
          <pc:sldMk cId="219199473" sldId="665"/>
        </pc:sldMkLst>
        <pc:picChg chg="del">
          <ac:chgData name="Chinnajee Rao" userId="49983844-979a-4064-bc28-8953d721f77d" providerId="ADAL" clId="{CF28E114-4C32-4CDC-8BCB-7F493F785582}" dt="2020-01-06T02:41:58.188" v="36"/>
          <ac:picMkLst>
            <pc:docMk/>
            <pc:sldMk cId="219199473" sldId="665"/>
            <ac:picMk id="4" creationId="{DF143E64-D910-4EA4-AA7D-BEF8D5A1BC7C}"/>
          </ac:picMkLst>
        </pc:picChg>
        <pc:picChg chg="add mod">
          <ac:chgData name="Chinnajee Rao" userId="49983844-979a-4064-bc28-8953d721f77d" providerId="ADAL" clId="{CF28E114-4C32-4CDC-8BCB-7F493F785582}" dt="2020-01-06T02:43:14.011" v="42" actId="14100"/>
          <ac:picMkLst>
            <pc:docMk/>
            <pc:sldMk cId="219199473" sldId="665"/>
            <ac:picMk id="5" creationId="{CBF2BB43-856B-43C2-B69D-C08D805C52C1}"/>
          </ac:picMkLst>
        </pc:picChg>
      </pc:sldChg>
      <pc:sldChg chg="addSp delSp modSp">
        <pc:chgData name="Chinnajee Rao" userId="49983844-979a-4064-bc28-8953d721f77d" providerId="ADAL" clId="{CF28E114-4C32-4CDC-8BCB-7F493F785582}" dt="2020-01-06T02:44:35.918" v="46" actId="14100"/>
        <pc:sldMkLst>
          <pc:docMk/>
          <pc:sldMk cId="3761745079" sldId="666"/>
        </pc:sldMkLst>
        <pc:picChg chg="del">
          <ac:chgData name="Chinnajee Rao" userId="49983844-979a-4064-bc28-8953d721f77d" providerId="ADAL" clId="{CF28E114-4C32-4CDC-8BCB-7F493F785582}" dt="2020-01-06T02:43:24.580" v="43"/>
          <ac:picMkLst>
            <pc:docMk/>
            <pc:sldMk cId="3761745079" sldId="666"/>
            <ac:picMk id="4" creationId="{95AF1A56-9C80-44F6-9A9B-113F42BF5698}"/>
          </ac:picMkLst>
        </pc:picChg>
        <pc:picChg chg="add mod">
          <ac:chgData name="Chinnajee Rao" userId="49983844-979a-4064-bc28-8953d721f77d" providerId="ADAL" clId="{CF28E114-4C32-4CDC-8BCB-7F493F785582}" dt="2020-01-06T02:44:35.918" v="46" actId="14100"/>
          <ac:picMkLst>
            <pc:docMk/>
            <pc:sldMk cId="3761745079" sldId="666"/>
            <ac:picMk id="5" creationId="{702A08E1-7A84-4061-BFCF-980E1E37FA3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3753E-346B-420E-A388-ABA2BAF87E35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55EE2-9369-4B59-A81B-88A80E435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91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3753E-346B-420E-A388-ABA2BAF87E35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55EE2-9369-4B59-A81B-88A80E435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627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3753E-346B-420E-A388-ABA2BAF87E35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55EE2-9369-4B59-A81B-88A80E435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615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3753E-346B-420E-A388-ABA2BAF87E35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55EE2-9369-4B59-A81B-88A80E435AA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904338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3753E-346B-420E-A388-ABA2BAF87E35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55EE2-9369-4B59-A81B-88A80E435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9778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3753E-346B-420E-A388-ABA2BAF87E35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55EE2-9369-4B59-A81B-88A80E435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884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3753E-346B-420E-A388-ABA2BAF87E35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55EE2-9369-4B59-A81B-88A80E435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342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3753E-346B-420E-A388-ABA2BAF87E35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55EE2-9369-4B59-A81B-88A80E435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6016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3753E-346B-420E-A388-ABA2BAF87E35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55EE2-9369-4B59-A81B-88A80E435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507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3753E-346B-420E-A388-ABA2BAF87E35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55EE2-9369-4B59-A81B-88A80E435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09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3753E-346B-420E-A388-ABA2BAF87E35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55EE2-9369-4B59-A81B-88A80E435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0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3753E-346B-420E-A388-ABA2BAF87E35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55EE2-9369-4B59-A81B-88A80E435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364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3753E-346B-420E-A388-ABA2BAF87E35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55EE2-9369-4B59-A81B-88A80E435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013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3753E-346B-420E-A388-ABA2BAF87E35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55EE2-9369-4B59-A81B-88A80E435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861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3753E-346B-420E-A388-ABA2BAF87E35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55EE2-9369-4B59-A81B-88A80E435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245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3753E-346B-420E-A388-ABA2BAF87E35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55EE2-9369-4B59-A81B-88A80E435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246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3753E-346B-420E-A388-ABA2BAF87E35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55EE2-9369-4B59-A81B-88A80E435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19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7B3753E-346B-420E-A388-ABA2BAF87E35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55EE2-9369-4B59-A81B-88A80E435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8772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C8A3E-CE44-4D55-9E02-DE58015503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61BCED-D359-4766-9452-29F2998ABC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32F3FA-78FE-43FE-8ED3-CD994E290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8" y="1447800"/>
            <a:ext cx="10728596" cy="452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13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EDC97-D992-4A94-BD33-07EABAB6C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3921F-07A4-47EE-B5DE-86FA346D8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8BBE8-71D0-4826-832B-9140A5887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790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75839-3A4B-4FE4-BB0F-02CC7A518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2256E-5AC3-42F9-A9ED-5555BD206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9CF154-5907-47B3-BBA1-D301748DA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01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60846-459E-4B4B-806E-B7EA6F1DC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06728-39CC-4F16-A737-E2E7CB050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E417D3-1AEB-447E-8C52-F9DFB54E3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37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31B20-7853-4465-91BD-44E9EBABF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F5B49-B8EE-40DC-A6CA-474BDE804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7FFC5-D828-4562-8CEA-827DD64EA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353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880AD-B3EE-4F08-94DC-6515628DC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802ED-779A-448A-8B6D-3E107EA8F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05BAB7-F30F-4EBE-B267-AA8462541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928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6BDAC-0540-4F03-B197-E94429809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964E8-6B73-4494-B3C4-65FBA323C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3F2A29-DC13-4DB8-8C75-92A18ACEC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12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778A9-44A4-4089-8733-5249E339F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0959A-A150-4A92-83B9-F74EC9604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24AC19-0F9D-4401-BA93-C1C5099F8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300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B4F38-9657-47EC-B3DA-838268C4E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4DBDD-F3F6-4DB2-B7B5-F7625AB09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030B92-16F9-43B4-9495-5C057EA03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825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E4487-8D8F-43BB-9252-6E96F096C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A36ED-69B7-49D9-BEF3-148D9198A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6C7276-AA16-4407-A438-E21FB3021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66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F0E9E-0E2E-4055-8D1D-D9CD0B808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88658-E21A-497F-A6B6-1D05C4665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555312-252E-42B9-B7CB-67C782391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03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F92C8-A590-41A0-BEE3-AEE8CF0F5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1A396-DA1E-4987-A2E0-C3B367CB9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F198F-9CF6-42BF-9A16-0D2B75B01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D8870-8E91-412D-93EB-BB5CB916C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C2ECF-C29C-4F21-B71D-A9A79F54E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455B6-8FEE-4F53-B47F-FEFCE5182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42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8A8FD-1A1C-4AB5-B002-93777420F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C8BF7-239C-45BE-8520-4A30641D5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B047D0-6482-49E1-A37A-C2C2AEF63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65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5A508-0C95-4804-AF06-611EAD62B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22D19-2377-45ED-812E-5F4F08977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585553-554D-47EF-98F5-A6423A015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709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C6CDA-6997-4C51-AB8B-20590B3AF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06882-EA87-4107-A535-B378A104F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B340DB-35B1-42A3-B856-9A3A21373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05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F069F-F1C3-408C-A75C-846265A40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69726-91FB-44A5-9280-409CEAAD6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3C00A6-D61E-42F7-89EC-C62CA189D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396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6ECD5-1D18-4F65-9A70-85D0C3AAF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2215C-EC09-4DF2-A6E2-4C684280B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A35C71-BA61-4F1D-A12A-3485AC756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048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345EB-B535-419C-B2A5-98379BE16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BF6DA-7C0F-454C-AAD0-C5AB7AB22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2F16D2-C079-41AA-A1D4-3CEE5D6B1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654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2B3B8-5349-4832-8B8A-B4146217A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DC137-13BB-4208-8695-262CBB0D6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6FC798-2F5C-4F18-915C-A0D20EAE4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50"/>
            <a:ext cx="12192000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83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4FC1D-7A74-46DE-BA44-BFEA5C0C7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2DDF9-5307-4AFB-BBA0-8D73E33D1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037377-50E4-47B3-965C-357A52E48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66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21B55-DD51-4AD1-9D5A-7BE5C4B8D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0D969-525D-46CC-804C-0517FBE08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F2BB43-856B-43C2-B69D-C08D805C5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9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7F197-2E38-40ED-844D-5E94082E5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F84A7-029D-4370-AFED-0976C1C5F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A08E1-7A84-4061-BFCF-980E1E37F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45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4B4C5-6EEC-45AA-B929-E4196EF55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2AAD7-1C1B-4D34-AF17-B494A5300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56203A-D1B6-4462-9726-D94BF778D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3430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2AA6060E3B5347A8EAE41FFD6098A6" ma:contentTypeVersion="13" ma:contentTypeDescription="Create a new document." ma:contentTypeScope="" ma:versionID="f309967ccd698a1df8ba2aed43cdbf4d">
  <xsd:schema xmlns:xsd="http://www.w3.org/2001/XMLSchema" xmlns:xs="http://www.w3.org/2001/XMLSchema" xmlns:p="http://schemas.microsoft.com/office/2006/metadata/properties" xmlns:ns1="http://schemas.microsoft.com/sharepoint/v3" xmlns:ns3="85468ddd-4c8b-4f08-99e7-aa011d4aba4b" xmlns:ns4="76ee7174-3c50-41df-85f9-fe3878f20b09" targetNamespace="http://schemas.microsoft.com/office/2006/metadata/properties" ma:root="true" ma:fieldsID="9e5636f00195291f936f5abf73ddeaec" ns1:_="" ns3:_="" ns4:_="">
    <xsd:import namespace="http://schemas.microsoft.com/sharepoint/v3"/>
    <xsd:import namespace="85468ddd-4c8b-4f08-99e7-aa011d4aba4b"/>
    <xsd:import namespace="76ee7174-3c50-41df-85f9-fe3878f20b0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468ddd-4c8b-4f08-99e7-aa011d4aba4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ee7174-3c50-41df-85f9-fe3878f20b09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34DEA85-8262-4F9F-99F3-76601E11D231}">
  <ds:schemaRefs>
    <ds:schemaRef ds:uri="http://purl.org/dc/elements/1.1/"/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microsoft.com/office/infopath/2007/PartnerControls"/>
    <ds:schemaRef ds:uri="85468ddd-4c8b-4f08-99e7-aa011d4aba4b"/>
    <ds:schemaRef ds:uri="http://schemas.openxmlformats.org/package/2006/metadata/core-properties"/>
    <ds:schemaRef ds:uri="76ee7174-3c50-41df-85f9-fe3878f20b09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6598FDAF-EE12-4BFF-9564-93390EA6FF4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6A865B-53C5-4FD9-A236-5613E99C37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5468ddd-4c8b-4f08-99e7-aa011d4aba4b"/>
    <ds:schemaRef ds:uri="76ee7174-3c50-41df-85f9-fe3878f20b0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</TotalTime>
  <Words>0</Words>
  <Application>Microsoft Office PowerPoint</Application>
  <PresentationFormat>Widescreen</PresentationFormat>
  <Paragraphs>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Century Gothic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Chinnajee Rao</dc:creator>
  <cp:lastModifiedBy>Chinnajee Rao</cp:lastModifiedBy>
  <cp:revision>1</cp:revision>
  <dcterms:created xsi:type="dcterms:W3CDTF">2019-12-19T14:42:54Z</dcterms:created>
  <dcterms:modified xsi:type="dcterms:W3CDTF">2020-01-06T02:44:36Z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0x010100E22AA6060E3B5347A8EAE41FFD6098A6</vt:lpwstr>
  </property>
</Properties>
</file>